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45" r:id="rId2"/>
    <p:sldId id="395" r:id="rId3"/>
    <p:sldId id="396" r:id="rId4"/>
    <p:sldId id="397" r:id="rId5"/>
    <p:sldId id="398" r:id="rId6"/>
    <p:sldId id="399" r:id="rId7"/>
    <p:sldId id="400" r:id="rId8"/>
    <p:sldId id="335" r:id="rId9"/>
    <p:sldId id="401" r:id="rId10"/>
    <p:sldId id="294" r:id="rId11"/>
    <p:sldId id="402" r:id="rId12"/>
    <p:sldId id="363" r:id="rId13"/>
    <p:sldId id="364" r:id="rId14"/>
    <p:sldId id="365" r:id="rId15"/>
    <p:sldId id="394" r:id="rId16"/>
    <p:sldId id="376" r:id="rId17"/>
    <p:sldId id="366" r:id="rId18"/>
    <p:sldId id="405" r:id="rId19"/>
    <p:sldId id="379" r:id="rId20"/>
    <p:sldId id="380" r:id="rId21"/>
    <p:sldId id="381" r:id="rId22"/>
    <p:sldId id="382" r:id="rId23"/>
    <p:sldId id="392" r:id="rId24"/>
    <p:sldId id="383" r:id="rId25"/>
    <p:sldId id="384" r:id="rId26"/>
    <p:sldId id="302" r:id="rId27"/>
    <p:sldId id="388" r:id="rId28"/>
    <p:sldId id="403" r:id="rId29"/>
    <p:sldId id="37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350"/>
    <a:srgbClr val="FFCC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4660"/>
  </p:normalViewPr>
  <p:slideViewPr>
    <p:cSldViewPr>
      <p:cViewPr varScale="1">
        <p:scale>
          <a:sx n="92" d="100"/>
          <a:sy n="92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A0ABB-AA4C-41C2-813D-554435092870}" type="datetimeFigureOut">
              <a:rPr lang="en-US" smtClean="0"/>
              <a:pPr/>
              <a:t>03/04/2022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6E64E-684E-4AB5-8E82-795191AB5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3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58CBB3-9F81-46BA-94DA-2336F3E9E249}" type="slidenum">
              <a:rPr lang="es-ES" altLang="en-US"/>
              <a:pPr/>
              <a:t>18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09826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vi-VN" b="1"/>
              <a:t>Ấn nút mũi tên quay về sau khi đã hoàn thành câu hỏi và để họ sinh chon câu hỏi tiếp theo.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B8D4561-B70C-4095-AB96-C4121FF8F355}" type="slidenum">
              <a:rPr lang="en-US" altLang="vi-VN"/>
              <a:pPr/>
              <a:t>20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43799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7BB2820-1FB8-4C23-BC58-D88E7C0D27E6}" type="slidenum">
              <a:rPr lang="en-US" altLang="vi-VN"/>
              <a:pPr/>
              <a:t>21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77506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3BA9BE3-2CE1-4EA1-9080-EDC7AF4B2DD3}" type="slidenum">
              <a:rPr lang="en-US" altLang="vi-VN"/>
              <a:pPr/>
              <a:t>22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87305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4A7AF76-6B8B-4831-9133-504790B2AC51}" type="slidenum">
              <a:rPr lang="en-US" altLang="vi-VN"/>
              <a:pPr/>
              <a:t>23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23310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4274517-3C81-48B6-BD94-51636E3A8E08}" type="slidenum">
              <a:rPr lang="en-US" altLang="vi-VN"/>
              <a:pPr/>
              <a:t>24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53347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4A7AF76-6B8B-4831-9133-504790B2AC51}" type="slidenum">
              <a:rPr lang="en-US" altLang="vi-VN"/>
              <a:pPr/>
              <a:t>25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47944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0365-38E1-4C99-BC48-CBF7A2CF434F}" type="datetimeFigureOut">
              <a:rPr lang="en-US" smtClean="0"/>
              <a:pPr/>
              <a:t>03/04/2022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F36B-65C0-4FF9-8173-C73CA32FCE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6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0365-38E1-4C99-BC48-CBF7A2CF434F}" type="datetimeFigureOut">
              <a:rPr lang="en-US" smtClean="0"/>
              <a:pPr/>
              <a:t>03/04/2022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F36B-65C0-4FF9-8173-C73CA32FCE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3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0365-38E1-4C99-BC48-CBF7A2CF434F}" type="datetimeFigureOut">
              <a:rPr lang="en-US" smtClean="0"/>
              <a:pPr/>
              <a:t>03/04/2022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F36B-65C0-4FF9-8173-C73CA32FCE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74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039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469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438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674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5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0365-38E1-4C99-BC48-CBF7A2CF434F}" type="datetimeFigureOut">
              <a:rPr lang="en-US" smtClean="0"/>
              <a:pPr/>
              <a:t>03/04/2022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F36B-65C0-4FF9-8173-C73CA32FCE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3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0365-38E1-4C99-BC48-CBF7A2CF434F}" type="datetimeFigureOut">
              <a:rPr lang="en-US" smtClean="0"/>
              <a:pPr/>
              <a:t>03/04/2022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F36B-65C0-4FF9-8173-C73CA32FCE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68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0365-38E1-4C99-BC48-CBF7A2CF434F}" type="datetimeFigureOut">
              <a:rPr lang="en-US" smtClean="0"/>
              <a:pPr/>
              <a:t>03/04/2022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F36B-65C0-4FF9-8173-C73CA32FCE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7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0365-38E1-4C99-BC48-CBF7A2CF434F}" type="datetimeFigureOut">
              <a:rPr lang="en-US" smtClean="0"/>
              <a:pPr/>
              <a:t>03/04/2022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F36B-65C0-4FF9-8173-C73CA32FCE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1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0365-38E1-4C99-BC48-CBF7A2CF434F}" type="datetimeFigureOut">
              <a:rPr lang="en-US" smtClean="0"/>
              <a:pPr/>
              <a:t>03/04/2022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F36B-65C0-4FF9-8173-C73CA32FCE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2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0365-38E1-4C99-BC48-CBF7A2CF434F}" type="datetimeFigureOut">
              <a:rPr lang="en-US" smtClean="0"/>
              <a:pPr/>
              <a:t>03/04/2022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F36B-65C0-4FF9-8173-C73CA32FCE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7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0365-38E1-4C99-BC48-CBF7A2CF434F}" type="datetimeFigureOut">
              <a:rPr lang="en-US" smtClean="0"/>
              <a:pPr/>
              <a:t>03/04/2022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F36B-65C0-4FF9-8173-C73CA32FCE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0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90365-38E1-4C99-BC48-CBF7A2CF434F}" type="datetimeFigureOut">
              <a:rPr lang="en-US" smtClean="0"/>
              <a:pPr/>
              <a:t>03/04/2022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F36B-65C0-4FF9-8173-C73CA32FCE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7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90365-38E1-4C99-BC48-CBF7A2CF434F}" type="datetimeFigureOut">
              <a:rPr lang="en-US" smtClean="0"/>
              <a:pPr/>
              <a:t>03/04/2022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8F36B-65C0-4FF9-8173-C73CA32FCE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5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44%20Track%2044.wm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44%20Track%2044.wma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jp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2.jpg"/><Relationship Id="rId5" Type="http://schemas.openxmlformats.org/officeDocument/2006/relationships/image" Target="../media/image36.jpg"/><Relationship Id="rId10" Type="http://schemas.openxmlformats.org/officeDocument/2006/relationships/image" Target="../media/image38.png"/><Relationship Id="rId4" Type="http://schemas.openxmlformats.org/officeDocument/2006/relationships/image" Target="../media/image35.jp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3347955581579325995.MP3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jpg"/><Relationship Id="rId12" Type="http://schemas.openxmlformats.org/officeDocument/2006/relationships/hyperlink" Target="27%20Track%2027%20-%20Part1.mp3" TargetMode="Externa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5.jpeg"/><Relationship Id="rId11" Type="http://schemas.openxmlformats.org/officeDocument/2006/relationships/image" Target="../media/image50.jpg"/><Relationship Id="rId5" Type="http://schemas.openxmlformats.org/officeDocument/2006/relationships/image" Target="../media/image44.jpeg"/><Relationship Id="rId10" Type="http://schemas.openxmlformats.org/officeDocument/2006/relationships/image" Target="../media/image49.jpg"/><Relationship Id="rId4" Type="http://schemas.openxmlformats.org/officeDocument/2006/relationships/image" Target="../media/image43.jpg"/><Relationship Id="rId9" Type="http://schemas.openxmlformats.org/officeDocument/2006/relationships/image" Target="../media/image48.jpeg"/><Relationship Id="rId1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59.png"/><Relationship Id="rId18" Type="http://schemas.openxmlformats.org/officeDocument/2006/relationships/image" Target="../media/image63.jpg"/><Relationship Id="rId3" Type="http://schemas.openxmlformats.org/officeDocument/2006/relationships/audio" Target="../media/audio2.wav"/><Relationship Id="rId7" Type="http://schemas.openxmlformats.org/officeDocument/2006/relationships/slide" Target="slide24.xml"/><Relationship Id="rId12" Type="http://schemas.openxmlformats.org/officeDocument/2006/relationships/slide" Target="slide20.xml"/><Relationship Id="rId17" Type="http://schemas.openxmlformats.org/officeDocument/2006/relationships/slide" Target="slide26.xml"/><Relationship Id="rId2" Type="http://schemas.openxmlformats.org/officeDocument/2006/relationships/audio" Target="../media/audio1.wav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slide" Target="slide25.xml"/><Relationship Id="rId5" Type="http://schemas.openxmlformats.org/officeDocument/2006/relationships/image" Target="../media/image57.png"/><Relationship Id="rId15" Type="http://schemas.openxmlformats.org/officeDocument/2006/relationships/image" Target="../media/image61.png"/><Relationship Id="rId10" Type="http://schemas.openxmlformats.org/officeDocument/2006/relationships/slide" Target="slide21.xml"/><Relationship Id="rId4" Type="http://schemas.openxmlformats.org/officeDocument/2006/relationships/image" Target="../media/image56.jpeg"/><Relationship Id="rId9" Type="http://schemas.openxmlformats.org/officeDocument/2006/relationships/slide" Target="slide23.xml"/><Relationship Id="rId1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90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973479"/>
            <a:ext cx="3657600" cy="1927098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28575" y="998234"/>
            <a:ext cx="89915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Duong Quang Primary School</a:t>
            </a:r>
          </a:p>
        </p:txBody>
      </p:sp>
      <p:sp>
        <p:nvSpPr>
          <p:cNvPr id="7" name="WordArt 8"/>
          <p:cNvSpPr>
            <a:spLocks noChangeArrowheads="1" noChangeShapeType="1"/>
          </p:cNvSpPr>
          <p:nvPr/>
        </p:nvSpPr>
        <p:spPr bwMode="auto">
          <a:xfrm>
            <a:off x="1476375" y="1972493"/>
            <a:ext cx="60579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8630"/>
              </a:avLst>
            </a:prstTxWarp>
          </a:bodyPr>
          <a:lstStyle/>
          <a:p>
            <a:pPr algn="ctr"/>
            <a:r>
              <a:rPr lang="en-US" sz="3200" kern="10" dirty="0">
                <a:ln w="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our class 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33400" y="3810000"/>
            <a:ext cx="48287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Southern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Teacher: </a:t>
            </a:r>
            <a:r>
              <a:rPr lang="en-US" altLang="en-US" sz="32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Dao </a:t>
            </a:r>
            <a:r>
              <a:rPr lang="en-US" alt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en-US" sz="32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 Ly </a:t>
            </a:r>
          </a:p>
        </p:txBody>
      </p:sp>
    </p:spTree>
    <p:extLst>
      <p:ext uri="{BB962C8B-B14F-4D97-AF65-F5344CB8AC3E}">
        <p14:creationId xmlns:p14="http://schemas.microsoft.com/office/powerpoint/2010/main" val="180221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Administrator\Desktop\CREATIVE TEACHING AND LEARNING\Colorful-Floral-PPT-Backgrounds-8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34"/>
            <a:ext cx="9113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1554" y="2388027"/>
            <a:ext cx="64726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78" y="274638"/>
            <a:ext cx="2644822" cy="3390662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9648"/>
            <a:ext cx="2238778" cy="234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54" y="335089"/>
            <a:ext cx="2286000" cy="228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31" y="361406"/>
            <a:ext cx="2167196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C380F4-4AA0-40D5-86A5-028887F008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18" t="4062" r="7570"/>
          <a:stretch/>
        </p:blipFill>
        <p:spPr>
          <a:xfrm>
            <a:off x="638577" y="3505200"/>
            <a:ext cx="2362201" cy="220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049D80-DA85-4E38-B846-3185490FA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0555" y="3505200"/>
            <a:ext cx="2285999" cy="2209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D268013-4F74-4462-AF89-7A627794DC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2136" y="3733800"/>
            <a:ext cx="2305522" cy="22098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7080069" y="2159423"/>
            <a:ext cx="6531" cy="35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62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2305050" cy="1990725"/>
          </a:xfrm>
        </p:spPr>
      </p:pic>
      <p:sp>
        <p:nvSpPr>
          <p:cNvPr id="5" name="TextBox 4"/>
          <p:cNvSpPr txBox="1"/>
          <p:nvPr/>
        </p:nvSpPr>
        <p:spPr>
          <a:xfrm>
            <a:off x="2514600" y="2510432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Who are talking?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5998" y="3433762"/>
            <a:ext cx="6798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do they want?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4501157"/>
            <a:ext cx="7619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Where are they going?</a:t>
            </a:r>
          </a:p>
        </p:txBody>
      </p:sp>
    </p:spTree>
    <p:extLst>
      <p:ext uri="{BB962C8B-B14F-4D97-AF65-F5344CB8AC3E}">
        <p14:creationId xmlns:p14="http://schemas.microsoft.com/office/powerpoint/2010/main" val="188290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5256"/>
            <a:ext cx="4302436" cy="25447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08527"/>
            <a:ext cx="2510658" cy="2517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3127233"/>
            <a:ext cx="5562600" cy="32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2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3" y="241981"/>
            <a:ext cx="4895597" cy="3124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99" y="174171"/>
            <a:ext cx="4572000" cy="3102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600"/>
            <a:ext cx="5029200" cy="3581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32" y="3254829"/>
            <a:ext cx="4443168" cy="3657600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66801" y="2495"/>
            <a:ext cx="2219199" cy="530905"/>
          </a:xfrm>
          <a:prstGeom prst="wedgeRoundRectCallout">
            <a:avLst>
              <a:gd name="adj1" fmla="val -1458"/>
              <a:gd name="adj2" fmla="val 158162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Hi, Phong. Where are you going?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261999" y="576942"/>
            <a:ext cx="3209799" cy="576943"/>
          </a:xfrm>
          <a:prstGeom prst="wedgeRoundRectCallout">
            <a:avLst>
              <a:gd name="adj1" fmla="val 28908"/>
              <a:gd name="adj2" fmla="val 58973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I’m going to the bookshop. 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 want to buy some books.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471798" y="65632"/>
            <a:ext cx="2219199" cy="530905"/>
          </a:xfrm>
          <a:prstGeom prst="wedgeRoundRectCallout">
            <a:avLst>
              <a:gd name="adj1" fmla="val -7344"/>
              <a:gd name="adj2" fmla="val 113873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Oh! I want to buy some books, too.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781801" y="642257"/>
            <a:ext cx="3209799" cy="576943"/>
          </a:xfrm>
          <a:prstGeom prst="wedgeRoundRectCallout">
            <a:avLst>
              <a:gd name="adj1" fmla="val 4897"/>
              <a:gd name="adj2" fmla="val 68030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OK. Let’s go to the bookshop together.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362201" y="3522459"/>
            <a:ext cx="3209799" cy="576943"/>
          </a:xfrm>
          <a:prstGeom prst="wedgeRoundRectCallout">
            <a:avLst>
              <a:gd name="adj1" fmla="val 28908"/>
              <a:gd name="adj2" fmla="val 86143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Good idea! Where’s the bookshop?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7848599" y="4419600"/>
            <a:ext cx="875211" cy="411480"/>
          </a:xfrm>
          <a:prstGeom prst="wedgeRoundRectCallout">
            <a:avLst>
              <a:gd name="adj1" fmla="val -47342"/>
              <a:gd name="adj2" fmla="val 93427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Here!</a:t>
            </a:r>
          </a:p>
        </p:txBody>
      </p:sp>
      <p:pic>
        <p:nvPicPr>
          <p:cNvPr id="3" name="Picture 2">
            <a:hlinkClick r:id="rId8" action="ppaction://hlinkfil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01" y="2631633"/>
            <a:ext cx="771832" cy="771832"/>
          </a:xfrm>
          <a:prstGeom prst="rect">
            <a:avLst/>
          </a:prstGeom>
        </p:spPr>
      </p:pic>
      <p:pic>
        <p:nvPicPr>
          <p:cNvPr id="14" name="44 Track 4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59071" y="63060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8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5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Administrator\Desktop\CREATIVE TEACHING AND LEARNING\Colorful-Floral-PPT-Backgrounds-8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1" y="0"/>
            <a:ext cx="91133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1508" y="1969969"/>
            <a:ext cx="4040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Guesing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78" y="274638"/>
            <a:ext cx="2644822" cy="339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593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632281"/>
              </p:ext>
            </p:extLst>
          </p:nvPr>
        </p:nvGraphicFramePr>
        <p:xfrm>
          <a:off x="0" y="1143000"/>
          <a:ext cx="9144000" cy="571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655">
                  <a:extLst>
                    <a:ext uri="{9D8B030D-6E8A-4147-A177-3AD203B41FA5}">
                      <a16:colId xmlns:a16="http://schemas.microsoft.com/office/drawing/2014/main" xmlns="" val="4102213921"/>
                    </a:ext>
                  </a:extLst>
                </a:gridCol>
                <a:gridCol w="3730345">
                  <a:extLst>
                    <a:ext uri="{9D8B030D-6E8A-4147-A177-3AD203B41FA5}">
                      <a16:colId xmlns:a16="http://schemas.microsoft.com/office/drawing/2014/main" xmlns="" val="2184059381"/>
                    </a:ext>
                  </a:extLst>
                </a:gridCol>
                <a:gridCol w="4716000">
                  <a:extLst>
                    <a:ext uri="{9D8B030D-6E8A-4147-A177-3AD203B41FA5}">
                      <a16:colId xmlns:a16="http://schemas.microsoft.com/office/drawing/2014/main" xmlns="" val="1845935016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vi-VN" sz="4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765105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vi-VN" sz="4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618453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vi-VN" sz="4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3139085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vi-VN" sz="4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28255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4800" dirty="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vi-VN" sz="4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400" dirty="0">
                          <a:effectLst/>
                        </a:rPr>
                        <a:t> </a:t>
                      </a:r>
                      <a:endParaRPr lang="vi-VN" sz="1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2596397"/>
                  </a:ext>
                </a:extLst>
              </a:tr>
            </a:tbl>
          </a:graphicData>
        </a:graphic>
      </p:graphicFrame>
      <p:pic>
        <p:nvPicPr>
          <p:cNvPr id="3081" name="Picture 1" descr="U16-L1-2-2-oyjwzizsrbflocb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4" y="1142999"/>
            <a:ext cx="1973186" cy="114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2" descr="U16-L1-2-3-fostaaykjwlizzg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644" y="2286000"/>
            <a:ext cx="1902240" cy="115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U16-L1-3-5-fovkcbadbpassgu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76" y="3456057"/>
            <a:ext cx="2034994" cy="102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4" descr="U16-L1-2-5-fzcltutpqibaylt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555" y="4482370"/>
            <a:ext cx="1964329" cy="116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5" descr="U16-L1-3-2-vzzqtgtqlhmyusw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0"/>
            <a:ext cx="1973186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73264" y="1295400"/>
            <a:ext cx="249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bread</a:t>
            </a:r>
          </a:p>
        </p:txBody>
      </p:sp>
      <p:sp>
        <p:nvSpPr>
          <p:cNvPr id="9" name="Rectangle 8"/>
          <p:cNvSpPr/>
          <p:nvPr/>
        </p:nvSpPr>
        <p:spPr>
          <a:xfrm>
            <a:off x="4601858" y="3370635"/>
            <a:ext cx="3039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orange juice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34502" y="3810000"/>
            <a:ext cx="3039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vegetables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27679" y="3922217"/>
            <a:ext cx="2006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food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66441" y="2509361"/>
            <a:ext cx="2988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medicine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31153" y="4942311"/>
            <a:ext cx="2006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biscuits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12899" y="549472"/>
            <a:ext cx="2616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notebooks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31153" y="1300766"/>
            <a:ext cx="2006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cake</a:t>
            </a:r>
          </a:p>
        </p:txBody>
      </p:sp>
      <p:pic>
        <p:nvPicPr>
          <p:cNvPr id="17" name="Picture 4" descr="U16-L1-2-5-fzcltutpqibaylt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82371"/>
            <a:ext cx="1964329" cy="123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4593" y="26252"/>
            <a:ext cx="2347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bread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81200" y="33765"/>
            <a:ext cx="2006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cake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33800" y="10732"/>
            <a:ext cx="2126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medicine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4798" y="549472"/>
            <a:ext cx="2651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orange juice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56705" y="619779"/>
            <a:ext cx="2506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vegetables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812899" y="33765"/>
            <a:ext cx="1578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food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239000" y="40135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biscuits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31090" y="6024890"/>
            <a:ext cx="2616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notebooks</a:t>
            </a:r>
          </a:p>
        </p:txBody>
      </p:sp>
    </p:spTree>
    <p:extLst>
      <p:ext uri="{BB962C8B-B14F-4D97-AF65-F5344CB8AC3E}">
        <p14:creationId xmlns:p14="http://schemas.microsoft.com/office/powerpoint/2010/main" val="406588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5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09800"/>
            <a:ext cx="1828800" cy="1059534"/>
          </a:xfrm>
        </p:spPr>
      </p:pic>
      <p:sp>
        <p:nvSpPr>
          <p:cNvPr id="4" name="TextBox 3"/>
          <p:cNvSpPr txBox="1"/>
          <p:nvPr/>
        </p:nvSpPr>
        <p:spPr>
          <a:xfrm>
            <a:off x="304800" y="394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1. Where do Phong and Linda go?</a:t>
            </a:r>
          </a:p>
        </p:txBody>
      </p:sp>
      <p:pic>
        <p:nvPicPr>
          <p:cNvPr id="5" name="Picture 4" descr="C:\Users\MyPC\Desktop\GR4.U16.L1.2018\U16-L1-2-5-fzcltutpqibaylt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1600200" cy="92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MyPC\Desktop\GR4.U16.L1.2018\U16-L1-3-2-vzzqtgtqlhmyuswb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600"/>
            <a:ext cx="1828800" cy="10649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1000" y="1667688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2. What do they want?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09800"/>
            <a:ext cx="2133600" cy="10974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" y="32766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3. Where do Mai and Tony go?</a:t>
            </a:r>
          </a:p>
        </p:txBody>
      </p:sp>
      <p:pic>
        <p:nvPicPr>
          <p:cNvPr id="11" name="Picture 10" descr="C:\Users\MyPC\Desktop\GR4.U16.L1.2018\U16-L1-3-5-fovkcbadbpassgux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62400"/>
            <a:ext cx="1981200" cy="1019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MyPC\Desktop\GR4.U16.L1.2018\U16-L1-2-2-oyjwzizsrbflocbk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804" y="3886200"/>
            <a:ext cx="1991995" cy="116028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95300" y="4953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Times New Roman" panose="02020603050405020304" pitchFamily="18" charset="0"/>
              </a:rPr>
              <a:t>4. What do they want?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562600"/>
            <a:ext cx="1723982" cy="11823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479724"/>
            <a:ext cx="1676400" cy="1149676"/>
          </a:xfrm>
          <a:prstGeom prst="rect">
            <a:avLst/>
          </a:prstGeom>
        </p:spPr>
      </p:pic>
      <p:sp>
        <p:nvSpPr>
          <p:cNvPr id="16" name="Oval 15">
            <a:hlinkClick r:id="rId12" action="ppaction://hlinkfile"/>
          </p:cNvPr>
          <p:cNvSpPr/>
          <p:nvPr/>
        </p:nvSpPr>
        <p:spPr>
          <a:xfrm>
            <a:off x="827696" y="1219200"/>
            <a:ext cx="503627" cy="409019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hlinkClick r:id="rId12" action="ppaction://hlinkfile"/>
          </p:cNvPr>
          <p:cNvSpPr/>
          <p:nvPr/>
        </p:nvSpPr>
        <p:spPr>
          <a:xfrm>
            <a:off x="4677973" y="1219200"/>
            <a:ext cx="503627" cy="409019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hlinkClick r:id="rId12" action="ppaction://hlinkfile"/>
          </p:cNvPr>
          <p:cNvSpPr/>
          <p:nvPr/>
        </p:nvSpPr>
        <p:spPr>
          <a:xfrm>
            <a:off x="867973" y="2834961"/>
            <a:ext cx="503627" cy="409019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hlinkClick r:id="rId12" action="ppaction://hlinkfile"/>
          </p:cNvPr>
          <p:cNvSpPr/>
          <p:nvPr/>
        </p:nvSpPr>
        <p:spPr>
          <a:xfrm>
            <a:off x="914400" y="4467781"/>
            <a:ext cx="503627" cy="409019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hlinkClick r:id="rId12" action="ppaction://hlinkfile"/>
          </p:cNvPr>
          <p:cNvSpPr/>
          <p:nvPr/>
        </p:nvSpPr>
        <p:spPr>
          <a:xfrm>
            <a:off x="980096" y="6144181"/>
            <a:ext cx="503627" cy="409019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hlinkClick r:id="rId12" action="ppaction://hlinkfile"/>
          </p:cNvPr>
          <p:cNvSpPr/>
          <p:nvPr/>
        </p:nvSpPr>
        <p:spPr>
          <a:xfrm>
            <a:off x="4800600" y="2819400"/>
            <a:ext cx="503627" cy="409019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hlinkClick r:id="rId12" action="ppaction://hlinkfile"/>
          </p:cNvPr>
          <p:cNvSpPr/>
          <p:nvPr/>
        </p:nvSpPr>
        <p:spPr>
          <a:xfrm>
            <a:off x="4830373" y="4495800"/>
            <a:ext cx="503627" cy="409019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hlinkClick r:id="rId12" action="ppaction://hlinkfile"/>
          </p:cNvPr>
          <p:cNvSpPr/>
          <p:nvPr/>
        </p:nvSpPr>
        <p:spPr>
          <a:xfrm>
            <a:off x="4830373" y="6144181"/>
            <a:ext cx="503627" cy="409019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172748" y="987334"/>
            <a:ext cx="578249" cy="46373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ounded Rectangle 26"/>
          <p:cNvSpPr/>
          <p:nvPr/>
        </p:nvSpPr>
        <p:spPr>
          <a:xfrm>
            <a:off x="6813151" y="1143000"/>
            <a:ext cx="578249" cy="46373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ounded Rectangle 27"/>
          <p:cNvSpPr/>
          <p:nvPr/>
        </p:nvSpPr>
        <p:spPr>
          <a:xfrm>
            <a:off x="3155551" y="2736669"/>
            <a:ext cx="578249" cy="46373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Rounded Rectangle 28"/>
          <p:cNvSpPr/>
          <p:nvPr/>
        </p:nvSpPr>
        <p:spPr>
          <a:xfrm>
            <a:off x="6873674" y="2841309"/>
            <a:ext cx="578249" cy="46373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ounded Rectangle 29"/>
          <p:cNvSpPr/>
          <p:nvPr/>
        </p:nvSpPr>
        <p:spPr>
          <a:xfrm>
            <a:off x="3247426" y="4489269"/>
            <a:ext cx="578249" cy="46373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ounded Rectangle 30"/>
          <p:cNvSpPr/>
          <p:nvPr/>
        </p:nvSpPr>
        <p:spPr>
          <a:xfrm>
            <a:off x="7010400" y="4572000"/>
            <a:ext cx="578249" cy="46373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ounded Rectangle 31"/>
          <p:cNvSpPr/>
          <p:nvPr/>
        </p:nvSpPr>
        <p:spPr>
          <a:xfrm>
            <a:off x="3247426" y="6165669"/>
            <a:ext cx="578249" cy="46373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ounded Rectangle 32"/>
          <p:cNvSpPr/>
          <p:nvPr/>
        </p:nvSpPr>
        <p:spPr>
          <a:xfrm>
            <a:off x="7041751" y="6165669"/>
            <a:ext cx="578249" cy="46373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010" y="2786298"/>
            <a:ext cx="517727" cy="38797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565024"/>
            <a:ext cx="517727" cy="38797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074" y="6241424"/>
            <a:ext cx="517727" cy="387976"/>
          </a:xfrm>
          <a:prstGeom prst="rect">
            <a:avLst/>
          </a:prstGeom>
        </p:spPr>
      </p:pic>
      <p:pic>
        <p:nvPicPr>
          <p:cNvPr id="3" name="45 Track 4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281652" y="76200"/>
            <a:ext cx="609600" cy="609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73" y="1142053"/>
            <a:ext cx="517727" cy="3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4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3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333375"/>
            <a:ext cx="8424863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Vocabulary</a:t>
            </a:r>
          </a:p>
          <a:p>
            <a:pPr eaLnBrk="1" hangingPunct="1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bookshop</a:t>
            </a:r>
          </a:p>
          <a:p>
            <a:pPr eaLnBrk="1" hangingPunct="1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bakery</a:t>
            </a:r>
          </a:p>
          <a:p>
            <a:pPr eaLnBrk="1" hangingPunct="1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pharmacy</a:t>
            </a:r>
          </a:p>
          <a:p>
            <a:pPr eaLnBrk="1" hangingPunct="1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supermarket</a:t>
            </a:r>
          </a:p>
          <a:p>
            <a:pPr eaLnBrk="1" hangingPunct="1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sweet shop</a:t>
            </a:r>
          </a:p>
          <a:p>
            <a:pPr eaLnBrk="1" hangingPunct="1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 medicine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Model sentence</a:t>
            </a:r>
          </a:p>
          <a:p>
            <a:pPr eaLnBrk="1" hangingPunct="1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go to the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bookshop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some books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eaLnBrk="1" hangingPunct="1">
              <a:buFont typeface="Wingdings" pitchFamily="2" charset="2"/>
              <a:buChar char="à"/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Good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idea! </a:t>
            </a:r>
          </a:p>
          <a:p>
            <a:pPr eaLnBrk="1" hangingPunct="1">
              <a:defRPr/>
            </a:pPr>
            <a:r>
              <a:rPr lang="en-US" sz="3200" b="1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or   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Sorry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I’m busy.</a:t>
            </a: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620713"/>
            <a:ext cx="23129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620713"/>
            <a:ext cx="19478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349500"/>
            <a:ext cx="237648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63" y="2387600"/>
            <a:ext cx="19478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365625"/>
            <a:ext cx="1947863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5816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6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76800"/>
            <a:ext cx="25431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j02809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74900"/>
            <a:ext cx="75406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j02809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3305175"/>
            <a:ext cx="75406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168"/>
          <p:cNvSpPr>
            <a:spLocks noChangeArrowheads="1"/>
          </p:cNvSpPr>
          <p:nvPr/>
        </p:nvSpPr>
        <p:spPr bwMode="auto">
          <a:xfrm rot="5400000">
            <a:off x="4267200" y="1981200"/>
            <a:ext cx="609600" cy="9144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25607" name="Rectangle 166"/>
          <p:cNvSpPr>
            <a:spLocks noChangeArrowheads="1"/>
          </p:cNvSpPr>
          <p:nvPr/>
        </p:nvSpPr>
        <p:spPr bwMode="auto">
          <a:xfrm flipH="1">
            <a:off x="-129855" y="0"/>
            <a:ext cx="45719" cy="6858000"/>
          </a:xfrm>
          <a:prstGeom prst="rect">
            <a:avLst/>
          </a:prstGeom>
          <a:gradFill rotWithShape="1">
            <a:gsLst>
              <a:gs pos="0">
                <a:srgbClr val="0033CC"/>
              </a:gs>
              <a:gs pos="100000">
                <a:srgbClr val="0099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pic>
        <p:nvPicPr>
          <p:cNvPr id="25609" name="Picture 68" descr="gif_mapbritish-virgin-islands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3"/>
          <a:stretch>
            <a:fillRect/>
          </a:stretch>
        </p:blipFill>
        <p:spPr bwMode="auto">
          <a:xfrm>
            <a:off x="5715000" y="990600"/>
            <a:ext cx="28194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92" name="Rounded Rectangle 91">
            <a:hlinkClick r:id="rId7" action="ppaction://hlinksldjump"/>
          </p:cNvPr>
          <p:cNvSpPr/>
          <p:nvPr/>
        </p:nvSpPr>
        <p:spPr>
          <a:xfrm>
            <a:off x="2664909" y="23749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2</a:t>
            </a:r>
            <a:r>
              <a:rPr lang="en-US" b="1" dirty="0">
                <a:solidFill>
                  <a:srgbClr val="FF0066"/>
                </a:solidFill>
                <a:latin typeface="Verdana" pitchFamily="34" charset="0"/>
              </a:rPr>
              <a:t>1</a:t>
            </a:r>
            <a:r>
              <a:rPr lang="en-US" b="1" dirty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 useBgFill="1">
        <p:nvSpPr>
          <p:cNvPr id="93" name="Rounded Rectangle 92">
            <a:hlinkClick r:id="rId8" action="ppaction://hlinksldjump"/>
          </p:cNvPr>
          <p:cNvSpPr/>
          <p:nvPr/>
        </p:nvSpPr>
        <p:spPr>
          <a:xfrm>
            <a:off x="2667000" y="325755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66"/>
                </a:solidFill>
                <a:latin typeface="Verdana" pitchFamily="34" charset="0"/>
              </a:rPr>
              <a:t>4</a:t>
            </a:r>
          </a:p>
        </p:txBody>
      </p:sp>
      <p:sp useBgFill="1">
        <p:nvSpPr>
          <p:cNvPr id="94" name="Rounded Rectangle 93">
            <a:hlinkClick r:id="rId9" action="ppaction://hlinksldjump"/>
          </p:cNvPr>
          <p:cNvSpPr/>
          <p:nvPr/>
        </p:nvSpPr>
        <p:spPr>
          <a:xfrm>
            <a:off x="3365932" y="4166146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66"/>
                </a:solidFill>
                <a:latin typeface="Verdana" pitchFamily="34" charset="0"/>
              </a:rPr>
              <a:t>7</a:t>
            </a:r>
          </a:p>
        </p:txBody>
      </p:sp>
      <p:sp useBgFill="1">
        <p:nvSpPr>
          <p:cNvPr id="98" name="Rounded Rectangle 97"/>
          <p:cNvSpPr/>
          <p:nvPr/>
        </p:nvSpPr>
        <p:spPr>
          <a:xfrm>
            <a:off x="4191000" y="23749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66"/>
                </a:solidFill>
                <a:latin typeface="Verdana" pitchFamily="34" charset="0"/>
              </a:rPr>
              <a:t>2</a:t>
            </a:r>
          </a:p>
        </p:txBody>
      </p:sp>
      <p:sp useBgFill="1">
        <p:nvSpPr>
          <p:cNvPr id="99" name="Rounded Rectangle 98"/>
          <p:cNvSpPr/>
          <p:nvPr/>
        </p:nvSpPr>
        <p:spPr>
          <a:xfrm>
            <a:off x="4191000" y="3276600"/>
            <a:ext cx="906463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66"/>
                </a:solidFill>
                <a:latin typeface="Verdana" pitchFamily="34" charset="0"/>
              </a:rPr>
              <a:t>5</a:t>
            </a:r>
          </a:p>
        </p:txBody>
      </p:sp>
      <p:sp useBgFill="1">
        <p:nvSpPr>
          <p:cNvPr id="100" name="Rounded Rectangle 99">
            <a:hlinkClick r:id="rId10" action="ppaction://hlinksldjump"/>
          </p:cNvPr>
          <p:cNvSpPr/>
          <p:nvPr/>
        </p:nvSpPr>
        <p:spPr>
          <a:xfrm>
            <a:off x="5019471" y="4151903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66"/>
                </a:solidFill>
                <a:latin typeface="Verdana" pitchFamily="34" charset="0"/>
              </a:rPr>
              <a:t>8</a:t>
            </a:r>
          </a:p>
        </p:txBody>
      </p:sp>
      <p:sp useBgFill="1">
        <p:nvSpPr>
          <p:cNvPr id="104" name="Rounded Rectangle 103">
            <a:hlinkClick r:id="rId11" action="ppaction://hlinksldjump"/>
          </p:cNvPr>
          <p:cNvSpPr/>
          <p:nvPr/>
        </p:nvSpPr>
        <p:spPr>
          <a:xfrm>
            <a:off x="5522913" y="236220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66"/>
                </a:solidFill>
                <a:latin typeface="Verdana" pitchFamily="34" charset="0"/>
              </a:rPr>
              <a:t>3</a:t>
            </a:r>
          </a:p>
        </p:txBody>
      </p:sp>
      <p:sp useBgFill="1">
        <p:nvSpPr>
          <p:cNvPr id="105" name="Rounded Rectangle 104">
            <a:hlinkClick r:id="rId12" action="ppaction://hlinksldjump"/>
          </p:cNvPr>
          <p:cNvSpPr/>
          <p:nvPr/>
        </p:nvSpPr>
        <p:spPr>
          <a:xfrm>
            <a:off x="5522913" y="3257550"/>
            <a:ext cx="906462" cy="533400"/>
          </a:xfrm>
          <a:prstGeom prst="roundRect">
            <a:avLst/>
          </a:prstGeom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66"/>
                </a:solidFill>
                <a:latin typeface="Verdana" pitchFamily="34" charset="0"/>
              </a:rPr>
              <a:t>6</a:t>
            </a:r>
          </a:p>
        </p:txBody>
      </p:sp>
      <p:pic>
        <p:nvPicPr>
          <p:cNvPr id="25619" name="Picture 106" descr="gif_mapbritish-virgin-islands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3"/>
          <a:stretch>
            <a:fillRect/>
          </a:stretch>
        </p:blipFill>
        <p:spPr bwMode="auto">
          <a:xfrm>
            <a:off x="1981200" y="990600"/>
            <a:ext cx="259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164" descr="j028712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76600"/>
            <a:ext cx="1143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Picture 229" descr="AN00765_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83" y="4416650"/>
            <a:ext cx="8667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2" name="Picture 232" descr="j03209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8324">
            <a:off x="1103313" y="1789113"/>
            <a:ext cx="13462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3" name="Picture 229" descr="AN00765_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438775"/>
            <a:ext cx="11303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4" name="Picture 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6" y="4737101"/>
            <a:ext cx="3160711" cy="151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5" name="Picture 4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030788"/>
            <a:ext cx="2590800" cy="121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6" name="Picture 6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333999"/>
            <a:ext cx="990600" cy="91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7" name="Picture 165" descr="j025109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64" y="3135086"/>
            <a:ext cx="2247899" cy="168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j02809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21098"/>
            <a:ext cx="2117725" cy="155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WordArt 5"/>
          <p:cNvSpPr>
            <a:spLocks noChangeArrowheads="1" noChangeShapeType="1" noTextEdit="1"/>
          </p:cNvSpPr>
          <p:nvPr/>
        </p:nvSpPr>
        <p:spPr bwMode="auto">
          <a:xfrm rot="20946826">
            <a:off x="1421040" y="265277"/>
            <a:ext cx="3955593" cy="732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</a:rPr>
              <a:t>Find the Treasure </a:t>
            </a:r>
          </a:p>
        </p:txBody>
      </p:sp>
      <p:pic>
        <p:nvPicPr>
          <p:cNvPr id="2" name="Picture 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310" y="6244006"/>
            <a:ext cx="782547" cy="54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73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8" grpId="0" animBg="1"/>
      <p:bldP spid="99" grpId="0" animBg="1"/>
      <p:bldP spid="100" grpId="0" animBg="1"/>
      <p:bldP spid="104" grpId="0" animBg="1"/>
      <p:bldP spid="1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116C82A-64B8-42A5-9C59-7D84FC8F8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381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FF0066"/>
                </a:solidFill>
                <a:latin typeface="Ravie" panose="04040805050809020602" pitchFamily="82" charset="0"/>
              </a:rPr>
              <a:t>Play game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FE504D4-91B6-4243-973A-299846BBC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639888"/>
            <a:ext cx="3810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Wide Latin" panose="020A0A07050505020404" pitchFamily="18" charset="0"/>
              </a:rPr>
              <a:t>The Bus</a:t>
            </a:r>
          </a:p>
        </p:txBody>
      </p:sp>
      <p:pic>
        <p:nvPicPr>
          <p:cNvPr id="6148" name="Picture 17" descr="12210439-Traffic-light-Semaphore-Cartoon-Stock-Vector.jpg">
            <a:extLst>
              <a:ext uri="{FF2B5EF4-FFF2-40B4-BE49-F238E27FC236}">
                <a16:creationId xmlns:a16="http://schemas.microsoft.com/office/drawing/2014/main" xmlns="" id="{A159A03D-D89F-48DC-B251-1EDFE94C0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000125"/>
            <a:ext cx="3127375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8" descr="images.png">
            <a:extLst>
              <a:ext uri="{FF2B5EF4-FFF2-40B4-BE49-F238E27FC236}">
                <a16:creationId xmlns:a16="http://schemas.microsoft.com/office/drawing/2014/main" xmlns="" id="{655925AC-2B92-47E6-A446-A06D60606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9" descr="tải xuống (1).jpg">
            <a:extLst>
              <a:ext uri="{FF2B5EF4-FFF2-40B4-BE49-F238E27FC236}">
                <a16:creationId xmlns:a16="http://schemas.microsoft.com/office/drawing/2014/main" xmlns="" id="{1C0A5102-2BC8-4C87-8DF3-0A2F39A6D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76538"/>
            <a:ext cx="4495800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58" descr="671260">
            <a:extLst>
              <a:ext uri="{FF2B5EF4-FFF2-40B4-BE49-F238E27FC236}">
                <a16:creationId xmlns:a16="http://schemas.microsoft.com/office/drawing/2014/main" xmlns="" id="{E645015C-D063-425B-9ED4-8D6CD28DD9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6010275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59" descr="671260">
            <a:extLst>
              <a:ext uri="{FF2B5EF4-FFF2-40B4-BE49-F238E27FC236}">
                <a16:creationId xmlns:a16="http://schemas.microsoft.com/office/drawing/2014/main" xmlns="" id="{67C0CA55-BE6F-4CB8-9F34-59C13E742C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857875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56" descr="671260">
            <a:extLst>
              <a:ext uri="{FF2B5EF4-FFF2-40B4-BE49-F238E27FC236}">
                <a16:creationId xmlns:a16="http://schemas.microsoft.com/office/drawing/2014/main" xmlns="" id="{0B39A175-FBD5-475D-9915-24B2FB256E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086475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57" descr="671260">
            <a:extLst>
              <a:ext uri="{FF2B5EF4-FFF2-40B4-BE49-F238E27FC236}">
                <a16:creationId xmlns:a16="http://schemas.microsoft.com/office/drawing/2014/main" xmlns="" id="{3C6140FA-D546-4404-AD2C-0CCF2C0BD2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6475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58" descr="671260">
            <a:extLst>
              <a:ext uri="{FF2B5EF4-FFF2-40B4-BE49-F238E27FC236}">
                <a16:creationId xmlns:a16="http://schemas.microsoft.com/office/drawing/2014/main" xmlns="" id="{AE4752D4-859F-4806-8337-017AF8083F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10275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59" descr="671260">
            <a:extLst>
              <a:ext uri="{FF2B5EF4-FFF2-40B4-BE49-F238E27FC236}">
                <a16:creationId xmlns:a16="http://schemas.microsoft.com/office/drawing/2014/main" xmlns="" id="{DB0ABB7C-62B4-4F58-BD24-2D10B32AFC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857875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56" descr="671260">
            <a:extLst>
              <a:ext uri="{FF2B5EF4-FFF2-40B4-BE49-F238E27FC236}">
                <a16:creationId xmlns:a16="http://schemas.microsoft.com/office/drawing/2014/main" xmlns="" id="{05FA8D62-3B49-46F5-A3A6-A2CAC19E33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086475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C830D55-37F9-48A6-BBB8-EEB655A9A5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3470" y="29774"/>
            <a:ext cx="1960093" cy="1694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0" y="3200400"/>
            <a:ext cx="77724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7030A0"/>
                </a:solidFill>
                <a:latin typeface=".VnAvant" pitchFamily="34" charset="0"/>
              </a:rPr>
              <a:t>My mom wants some eggs. Where can she go?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4177" y="4534989"/>
            <a:ext cx="4343400" cy="9906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srgbClr val="0070C0"/>
                </a:solidFill>
                <a:latin typeface=".VnAvant" pitchFamily="34" charset="0"/>
              </a:rPr>
              <a:t>The supermarket.</a:t>
            </a: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943600"/>
            <a:ext cx="1611326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31" y="166238"/>
            <a:ext cx="2611698" cy="261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3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3048000"/>
            <a:ext cx="80772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7030A0"/>
                </a:solidFill>
                <a:latin typeface=".VnAvant" pitchFamily="34" charset="0"/>
              </a:rPr>
              <a:t>Say 1 thing you want to buy and invite one of your friend to go with you.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943600"/>
            <a:ext cx="1611326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31" y="166238"/>
            <a:ext cx="2611698" cy="261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1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" y="3429000"/>
            <a:ext cx="87630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7030A0"/>
                </a:solidFill>
                <a:latin typeface=".VnAvant" pitchFamily="34" charset="0"/>
              </a:rPr>
              <a:t>Does your mom write a shopping list before going shopping?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943600"/>
            <a:ext cx="1611326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131" y="166238"/>
            <a:ext cx="2611698" cy="261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0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8463" y="3657600"/>
            <a:ext cx="77724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7030A0"/>
                </a:solidFill>
                <a:latin typeface=".VnAvant" pitchFamily="34" charset="0"/>
              </a:rPr>
              <a:t>Invite your teacher to go to somewhere with you.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943600"/>
            <a:ext cx="1611326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9227"/>
            <a:ext cx="2611698" cy="261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3429000"/>
            <a:ext cx="57912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7030A0"/>
                </a:solidFill>
                <a:latin typeface=".VnAvant" pitchFamily="34" charset="0"/>
              </a:rPr>
              <a:t>When do you go shopping with your mom?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943600"/>
            <a:ext cx="1611326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4800"/>
            <a:ext cx="2611698" cy="261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4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8463" y="3657600"/>
            <a:ext cx="77724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7030A0"/>
                </a:solidFill>
                <a:latin typeface=".VnAvant" pitchFamily="34" charset="0"/>
              </a:rPr>
              <a:t>Say 1 place you want to go with your friends this Sunday.</a:t>
            </a:r>
          </a:p>
        </p:txBody>
      </p: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943600"/>
            <a:ext cx="1611326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9227"/>
            <a:ext cx="2611698" cy="261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3109" y="1878874"/>
            <a:ext cx="5562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accent6"/>
                </a:solidFill>
              </a:rPr>
              <a:t>1. Speaking. 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accent6"/>
                </a:solidFill>
              </a:rPr>
              <a:t>2. Listening.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accent6"/>
                </a:solidFill>
              </a:rPr>
              <a:t>3. Games.</a:t>
            </a:r>
            <a:endParaRPr lang="vi-VN" sz="4000" b="1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"/>
            <a:ext cx="58674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4343400"/>
            <a:ext cx="2266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54" y="2858588"/>
            <a:ext cx="5587745" cy="2971799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72" y="1"/>
            <a:ext cx="9203172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72" y="875210"/>
            <a:ext cx="9187617" cy="4915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1558829"/>
            <a:ext cx="2818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HOMELINK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736" y="1981200"/>
            <a:ext cx="5257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Interview your what do they want to buy to write a shopping list, where they can buy and who do they want to go with.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Make 3 sentences begin with:  My mom wants to go to the ………. to buy ……….. with ………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7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218899" cy="685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4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NSPCC-Thank-You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-304800"/>
            <a:ext cx="11201400" cy="7825582"/>
          </a:xfrm>
          <a:prstGeom prst="rect">
            <a:avLst/>
          </a:prstGeom>
        </p:spPr>
      </p:pic>
      <p:pic>
        <p:nvPicPr>
          <p:cNvPr id="4" name="Picture 3" descr="NSPCC-Thank-You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85824"/>
            <a:ext cx="78486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1347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xmlns="" id="{8AB5605E-2DC5-40CE-BAEB-52C89521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7171" name="Content Placeholder 3" descr="background-with-a-colorful.jpg">
            <a:extLst>
              <a:ext uri="{FF2B5EF4-FFF2-40B4-BE49-F238E27FC236}">
                <a16:creationId xmlns:a16="http://schemas.microsoft.com/office/drawing/2014/main" xmlns="" id="{D4CE47C3-DA40-489F-8EB1-A31536585C7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8AF94FC-E653-4EDD-B0F3-89B93248DD0A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7467600" cy="990600"/>
          </a:xfrm>
          <a:prstGeom prst="rect">
            <a:avLst/>
          </a:prstGeom>
        </p:spPr>
        <p:txBody>
          <a:bodyPr anchor="b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cap="sm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en-US" sz="4600" cap="sm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Check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600" cap="sm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  homework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7C58912-A3F1-4D55-93D3-549AF9D6C92E}"/>
              </a:ext>
            </a:extLst>
          </p:cNvPr>
          <p:cNvSpPr/>
          <p:nvPr/>
        </p:nvSpPr>
        <p:spPr>
          <a:xfrm>
            <a:off x="990600" y="2895600"/>
            <a:ext cx="73152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7174" name="Picture 7" descr="flat,550x550,075,f (2).jpg">
            <a:extLst>
              <a:ext uri="{FF2B5EF4-FFF2-40B4-BE49-F238E27FC236}">
                <a16:creationId xmlns:a16="http://schemas.microsoft.com/office/drawing/2014/main" xmlns="" id="{BEBFDD29-6986-4114-BA2D-4979A0830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38830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D33CAD0B-3671-4BFC-BC84-F281C9EA3702}"/>
              </a:ext>
            </a:extLst>
          </p:cNvPr>
          <p:cNvSpPr/>
          <p:nvPr/>
        </p:nvSpPr>
        <p:spPr>
          <a:xfrm>
            <a:off x="1524000" y="4114800"/>
            <a:ext cx="3124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/>
              <a:t>A C 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D6658854-D2CD-49F2-94A3-17B28C5652BD}"/>
              </a:ext>
            </a:extLst>
          </p:cNvPr>
          <p:cNvSpPr/>
          <p:nvPr/>
        </p:nvSpPr>
        <p:spPr>
          <a:xfrm>
            <a:off x="5105400" y="4114800"/>
            <a:ext cx="3124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/>
              <a:t>CAR</a:t>
            </a:r>
          </a:p>
        </p:txBody>
      </p:sp>
      <p:pic>
        <p:nvPicPr>
          <p:cNvPr id="7177" name="Content Placeholder 8" descr="street-city-cartoon-background-illustration-38665570.jpg">
            <a:extLst>
              <a:ext uri="{FF2B5EF4-FFF2-40B4-BE49-F238E27FC236}">
                <a16:creationId xmlns:a16="http://schemas.microsoft.com/office/drawing/2014/main" xmlns="" id="{2CFE73A6-1DEE-443F-866B-0ECCC1F74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tải xuống (2).jpg">
            <a:extLst>
              <a:ext uri="{FF2B5EF4-FFF2-40B4-BE49-F238E27FC236}">
                <a16:creationId xmlns:a16="http://schemas.microsoft.com/office/drawing/2014/main" xmlns="" id="{3A8C3350-C34A-44D9-8B79-20EC3558A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50" y="3657600"/>
            <a:ext cx="57340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4BB4946-8E11-4E5E-9279-C4F644DC0CFE}"/>
              </a:ext>
            </a:extLst>
          </p:cNvPr>
          <p:cNvSpPr/>
          <p:nvPr/>
        </p:nvSpPr>
        <p:spPr>
          <a:xfrm>
            <a:off x="9448800" y="5410200"/>
            <a:ext cx="449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bread</a:t>
            </a:r>
          </a:p>
        </p:txBody>
      </p:sp>
      <p:pic>
        <p:nvPicPr>
          <p:cNvPr id="7180" name="Picture 58" descr="671260">
            <a:extLst>
              <a:ext uri="{FF2B5EF4-FFF2-40B4-BE49-F238E27FC236}">
                <a16:creationId xmlns:a16="http://schemas.microsoft.com/office/drawing/2014/main" xmlns="" id="{C214A4C9-9C0E-43C4-8812-5E55024392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657225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59" descr="671260">
            <a:extLst>
              <a:ext uri="{FF2B5EF4-FFF2-40B4-BE49-F238E27FC236}">
                <a16:creationId xmlns:a16="http://schemas.microsoft.com/office/drawing/2014/main" xmlns="" id="{C8593C2E-DF65-4E3F-8D0C-E250EF5511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41985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56" descr="671260">
            <a:extLst>
              <a:ext uri="{FF2B5EF4-FFF2-40B4-BE49-F238E27FC236}">
                <a16:creationId xmlns:a16="http://schemas.microsoft.com/office/drawing/2014/main" xmlns="" id="{C552C4DC-BAE6-436F-A6BA-49766F81D4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64845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57" descr="671260">
            <a:extLst>
              <a:ext uri="{FF2B5EF4-FFF2-40B4-BE49-F238E27FC236}">
                <a16:creationId xmlns:a16="http://schemas.microsoft.com/office/drawing/2014/main" xmlns="" id="{A2DCD239-C0C5-4BB0-B465-41559D6323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4845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58" descr="671260">
            <a:extLst>
              <a:ext uri="{FF2B5EF4-FFF2-40B4-BE49-F238E27FC236}">
                <a16:creationId xmlns:a16="http://schemas.microsoft.com/office/drawing/2014/main" xmlns="" id="{55F54CD0-80E2-48E2-953C-F7DF047EC9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7225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59" descr="671260">
            <a:extLst>
              <a:ext uri="{FF2B5EF4-FFF2-40B4-BE49-F238E27FC236}">
                <a16:creationId xmlns:a16="http://schemas.microsoft.com/office/drawing/2014/main" xmlns="" id="{2378CE03-58ED-49E8-A71A-70F118A1BA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41985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56" descr="671260">
            <a:extLst>
              <a:ext uri="{FF2B5EF4-FFF2-40B4-BE49-F238E27FC236}">
                <a16:creationId xmlns:a16="http://schemas.microsoft.com/office/drawing/2014/main" xmlns="" id="{907330FD-54A6-4A10-B1D3-0EFC3E8F02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64845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12 -0.02223 L -0.85312 -0.022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84 -0.01111 L -0.84584 -0.0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xmlns="" id="{9F09C2D6-20DD-4D12-8D71-214E75084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xmlns="" id="{EA331B07-21B1-4967-86C4-56E75AE3121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196" name="Content Placeholder 3" descr="background-with-a-colorful.jpg">
            <a:extLst>
              <a:ext uri="{FF2B5EF4-FFF2-40B4-BE49-F238E27FC236}">
                <a16:creationId xmlns:a16="http://schemas.microsoft.com/office/drawing/2014/main" xmlns="" id="{ABFE5972-0D27-450C-9794-0ADA0EABF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9B9BDF7-939C-49E0-B8E6-5A56AAAB9C44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7467600" cy="990600"/>
          </a:xfrm>
          <a:prstGeom prst="rect">
            <a:avLst/>
          </a:prstGeom>
        </p:spPr>
        <p:txBody>
          <a:bodyPr anchor="b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cap="sm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en-US" sz="4600" cap="sm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Check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600" cap="sm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  homework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3465D2B-57F9-4CC5-BC7B-8C0FE553473B}"/>
              </a:ext>
            </a:extLst>
          </p:cNvPr>
          <p:cNvSpPr/>
          <p:nvPr/>
        </p:nvSpPr>
        <p:spPr>
          <a:xfrm>
            <a:off x="990600" y="2895600"/>
            <a:ext cx="73152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199" name="Picture 13" descr="baby-dolls-from-the-s-040.jpg">
            <a:extLst>
              <a:ext uri="{FF2B5EF4-FFF2-40B4-BE49-F238E27FC236}">
                <a16:creationId xmlns:a16="http://schemas.microsoft.com/office/drawing/2014/main" xmlns="" id="{0E80C0C8-F144-4465-A51E-3A70D2CB7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2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867FCD9-D720-4179-864C-8DA5AC46FE58}"/>
              </a:ext>
            </a:extLst>
          </p:cNvPr>
          <p:cNvSpPr/>
          <p:nvPr/>
        </p:nvSpPr>
        <p:spPr>
          <a:xfrm>
            <a:off x="1295400" y="4267200"/>
            <a:ext cx="3124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/>
              <a:t> O L D 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9B44552-7C3E-4F8B-9BEB-90B28F35D196}"/>
              </a:ext>
            </a:extLst>
          </p:cNvPr>
          <p:cNvSpPr/>
          <p:nvPr/>
        </p:nvSpPr>
        <p:spPr>
          <a:xfrm>
            <a:off x="5029200" y="4267200"/>
            <a:ext cx="3124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/>
              <a:t>DOLL</a:t>
            </a:r>
          </a:p>
        </p:txBody>
      </p:sp>
      <p:pic>
        <p:nvPicPr>
          <p:cNvPr id="8202" name="Content Placeholder 8" descr="street-city-cartoon-background-illustration-38665570.jpg">
            <a:extLst>
              <a:ext uri="{FF2B5EF4-FFF2-40B4-BE49-F238E27FC236}">
                <a16:creationId xmlns:a16="http://schemas.microsoft.com/office/drawing/2014/main" xmlns="" id="{8CAC76E7-99D2-4579-9915-0813EE465B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tải xuống (2).jpg">
            <a:extLst>
              <a:ext uri="{FF2B5EF4-FFF2-40B4-BE49-F238E27FC236}">
                <a16:creationId xmlns:a16="http://schemas.microsoft.com/office/drawing/2014/main" xmlns="" id="{4213D43F-D351-4D85-A2DA-5E0B5B6C40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50" y="3657600"/>
            <a:ext cx="57340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9EDB5E9-F8F1-459C-9D1A-50E3D3FB4643}"/>
              </a:ext>
            </a:extLst>
          </p:cNvPr>
          <p:cNvSpPr/>
          <p:nvPr/>
        </p:nvSpPr>
        <p:spPr>
          <a:xfrm>
            <a:off x="9448800" y="5410200"/>
            <a:ext cx="449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noodles</a:t>
            </a:r>
          </a:p>
        </p:txBody>
      </p:sp>
      <p:pic>
        <p:nvPicPr>
          <p:cNvPr id="8205" name="Picture 58" descr="671260">
            <a:extLst>
              <a:ext uri="{FF2B5EF4-FFF2-40B4-BE49-F238E27FC236}">
                <a16:creationId xmlns:a16="http://schemas.microsoft.com/office/drawing/2014/main" xmlns="" id="{179619D9-2846-4420-A9CE-851C71FC6E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64008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59" descr="671260">
            <a:extLst>
              <a:ext uri="{FF2B5EF4-FFF2-40B4-BE49-F238E27FC236}">
                <a16:creationId xmlns:a16="http://schemas.microsoft.com/office/drawing/2014/main" xmlns="" id="{C7679821-2538-4A5D-8C99-D003C49FFD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248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56" descr="671260">
            <a:extLst>
              <a:ext uri="{FF2B5EF4-FFF2-40B4-BE49-F238E27FC236}">
                <a16:creationId xmlns:a16="http://schemas.microsoft.com/office/drawing/2014/main" xmlns="" id="{31655CAE-0EBB-4B1D-B0EC-E803896D15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4770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57" descr="671260">
            <a:extLst>
              <a:ext uri="{FF2B5EF4-FFF2-40B4-BE49-F238E27FC236}">
                <a16:creationId xmlns:a16="http://schemas.microsoft.com/office/drawing/2014/main" xmlns="" id="{0F5E4499-F3B1-4971-91AA-FE3115E15D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4770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58" descr="671260">
            <a:extLst>
              <a:ext uri="{FF2B5EF4-FFF2-40B4-BE49-F238E27FC236}">
                <a16:creationId xmlns:a16="http://schemas.microsoft.com/office/drawing/2014/main" xmlns="" id="{910EEF47-AD10-4954-BB81-7C6E7D2E94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4008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59" descr="671260">
            <a:extLst>
              <a:ext uri="{FF2B5EF4-FFF2-40B4-BE49-F238E27FC236}">
                <a16:creationId xmlns:a16="http://schemas.microsoft.com/office/drawing/2014/main" xmlns="" id="{87FACD0E-B715-4FED-AA0C-0E07E34488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248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56" descr="671260">
            <a:extLst>
              <a:ext uri="{FF2B5EF4-FFF2-40B4-BE49-F238E27FC236}">
                <a16:creationId xmlns:a16="http://schemas.microsoft.com/office/drawing/2014/main" xmlns="" id="{200E4649-46D0-45A1-8F27-DB7BF869D6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4770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12 -0.02223 L -0.85312 -0.022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84 -0.01111 L -0.84584 -0.0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xmlns="" id="{406F2DFA-4764-49F0-8015-27C614BD1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xmlns="" id="{309835EC-E3D1-4E49-9F13-A481EC795D5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0" name="Content Placeholder 3" descr="background-with-a-colorful.jpg">
            <a:extLst>
              <a:ext uri="{FF2B5EF4-FFF2-40B4-BE49-F238E27FC236}">
                <a16:creationId xmlns:a16="http://schemas.microsoft.com/office/drawing/2014/main" xmlns="" id="{D95C425F-F95B-4114-87AC-4DB2B7B5D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82352FD7-E657-4C6B-A152-611EBFCD819B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7467600" cy="990600"/>
          </a:xfrm>
          <a:prstGeom prst="rect">
            <a:avLst/>
          </a:prstGeom>
        </p:spPr>
        <p:txBody>
          <a:bodyPr anchor="b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cap="sm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en-US" sz="4600" cap="sm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Check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600" cap="sm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  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B4065FD-E218-4178-A3C7-9BB3C41715D5}"/>
              </a:ext>
            </a:extLst>
          </p:cNvPr>
          <p:cNvSpPr/>
          <p:nvPr/>
        </p:nvSpPr>
        <p:spPr>
          <a:xfrm>
            <a:off x="990600" y="2895600"/>
            <a:ext cx="73152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9223" name="Picture 6" descr="kite.gif">
            <a:extLst>
              <a:ext uri="{FF2B5EF4-FFF2-40B4-BE49-F238E27FC236}">
                <a16:creationId xmlns:a16="http://schemas.microsoft.com/office/drawing/2014/main" xmlns="" id="{FDE62BA9-AF13-4B77-8024-085811ED4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29241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6A9EE998-61C7-406B-973D-E2F664CAA2FF}"/>
              </a:ext>
            </a:extLst>
          </p:cNvPr>
          <p:cNvSpPr/>
          <p:nvPr/>
        </p:nvSpPr>
        <p:spPr>
          <a:xfrm>
            <a:off x="1143000" y="4495800"/>
            <a:ext cx="3124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/>
              <a:t> I K E 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3F84C5A-A54D-4086-889D-496F72AA3850}"/>
              </a:ext>
            </a:extLst>
          </p:cNvPr>
          <p:cNvSpPr/>
          <p:nvPr/>
        </p:nvSpPr>
        <p:spPr>
          <a:xfrm>
            <a:off x="4953000" y="4495800"/>
            <a:ext cx="3124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/>
              <a:t>KITE</a:t>
            </a:r>
          </a:p>
        </p:txBody>
      </p:sp>
      <p:pic>
        <p:nvPicPr>
          <p:cNvPr id="9226" name="Content Placeholder 8" descr="street-city-cartoon-background-illustration-38665570.jpg">
            <a:extLst>
              <a:ext uri="{FF2B5EF4-FFF2-40B4-BE49-F238E27FC236}">
                <a16:creationId xmlns:a16="http://schemas.microsoft.com/office/drawing/2014/main" xmlns="" id="{6070B026-5D32-4925-8A74-83DE9E7F3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tải xuống (2).jpg">
            <a:extLst>
              <a:ext uri="{FF2B5EF4-FFF2-40B4-BE49-F238E27FC236}">
                <a16:creationId xmlns:a16="http://schemas.microsoft.com/office/drawing/2014/main" xmlns="" id="{AE7FE155-025F-430C-847D-8F8CF16EF9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50" y="3657600"/>
            <a:ext cx="57340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9472DCD-CCF4-4B86-8114-11CC69B060E2}"/>
              </a:ext>
            </a:extLst>
          </p:cNvPr>
          <p:cNvSpPr/>
          <p:nvPr/>
        </p:nvSpPr>
        <p:spPr>
          <a:xfrm>
            <a:off x="9448800" y="5410200"/>
            <a:ext cx="449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vegetables</a:t>
            </a:r>
          </a:p>
        </p:txBody>
      </p:sp>
      <p:pic>
        <p:nvPicPr>
          <p:cNvPr id="9229" name="Picture 58" descr="671260">
            <a:extLst>
              <a:ext uri="{FF2B5EF4-FFF2-40B4-BE49-F238E27FC236}">
                <a16:creationId xmlns:a16="http://schemas.microsoft.com/office/drawing/2014/main" xmlns="" id="{5B221725-6FB1-4C1E-A178-710D674EF9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657225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59" descr="671260">
            <a:extLst>
              <a:ext uri="{FF2B5EF4-FFF2-40B4-BE49-F238E27FC236}">
                <a16:creationId xmlns:a16="http://schemas.microsoft.com/office/drawing/2014/main" xmlns="" id="{6973281C-5652-49CD-B254-5E11C5429C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41985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56" descr="671260">
            <a:extLst>
              <a:ext uri="{FF2B5EF4-FFF2-40B4-BE49-F238E27FC236}">
                <a16:creationId xmlns:a16="http://schemas.microsoft.com/office/drawing/2014/main" xmlns="" id="{4F848AE3-8C34-4073-9F33-9F64D48372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64845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57" descr="671260">
            <a:extLst>
              <a:ext uri="{FF2B5EF4-FFF2-40B4-BE49-F238E27FC236}">
                <a16:creationId xmlns:a16="http://schemas.microsoft.com/office/drawing/2014/main" xmlns="" id="{6F98905B-AF06-4219-90B1-ADEE7ADEEA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664845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58" descr="671260">
            <a:extLst>
              <a:ext uri="{FF2B5EF4-FFF2-40B4-BE49-F238E27FC236}">
                <a16:creationId xmlns:a16="http://schemas.microsoft.com/office/drawing/2014/main" xmlns="" id="{B5FEA811-AF24-434B-AF75-2067DA5EF0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57225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59" descr="671260">
            <a:extLst>
              <a:ext uri="{FF2B5EF4-FFF2-40B4-BE49-F238E27FC236}">
                <a16:creationId xmlns:a16="http://schemas.microsoft.com/office/drawing/2014/main" xmlns="" id="{6A35B949-2566-47CD-AB20-A6B7371C21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41985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56" descr="671260">
            <a:extLst>
              <a:ext uri="{FF2B5EF4-FFF2-40B4-BE49-F238E27FC236}">
                <a16:creationId xmlns:a16="http://schemas.microsoft.com/office/drawing/2014/main" xmlns="" id="{CCB3556B-57D2-4C94-BC9E-D4CBB48C3D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64845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12 -0.02223 L -0.85312 -0.022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84 -0.01111 L -0.84584 -0.0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AAF153B2-2CA8-44E1-809D-947DD7430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xmlns="" id="{5FBF1BFF-1A20-4C7F-A69E-0F2955CCAA1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4" name="Content Placeholder 3" descr="background-with-a-colorful.jpg">
            <a:extLst>
              <a:ext uri="{FF2B5EF4-FFF2-40B4-BE49-F238E27FC236}">
                <a16:creationId xmlns:a16="http://schemas.microsoft.com/office/drawing/2014/main" xmlns="" id="{5B08EAA6-4209-4046-B774-FD64C6EEB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71A81D9-19F1-4D23-B1AF-D53BFB02FDC4}"/>
              </a:ext>
            </a:extLst>
          </p:cNvPr>
          <p:cNvSpPr/>
          <p:nvPr/>
        </p:nvSpPr>
        <p:spPr>
          <a:xfrm>
            <a:off x="990600" y="2895600"/>
            <a:ext cx="73152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246" name="Picture 5" descr="LcKdb7Lca.jpeg">
            <a:extLst>
              <a:ext uri="{FF2B5EF4-FFF2-40B4-BE49-F238E27FC236}">
                <a16:creationId xmlns:a16="http://schemas.microsoft.com/office/drawing/2014/main" xmlns="" id="{1567430C-E898-4D02-AAB3-2B7E3B033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0"/>
            <a:ext cx="3581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9156A9F3-73D5-4BFB-8730-067F7AF90CA4}"/>
              </a:ext>
            </a:extLst>
          </p:cNvPr>
          <p:cNvSpPr/>
          <p:nvPr/>
        </p:nvSpPr>
        <p:spPr>
          <a:xfrm>
            <a:off x="1143000" y="4343400"/>
            <a:ext cx="3124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/>
              <a:t>L B A 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4D66EB5-1CD0-43F0-9BD1-855531E9BC7D}"/>
              </a:ext>
            </a:extLst>
          </p:cNvPr>
          <p:cNvSpPr/>
          <p:nvPr/>
        </p:nvSpPr>
        <p:spPr>
          <a:xfrm>
            <a:off x="4953000" y="4343400"/>
            <a:ext cx="3124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/>
              <a:t>BALL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197A5B7B-C18D-44CB-B6AC-8650A0F6A204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7467600" cy="990600"/>
          </a:xfrm>
          <a:prstGeom prst="rect">
            <a:avLst/>
          </a:prstGeom>
        </p:spPr>
        <p:txBody>
          <a:bodyPr anchor="b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cap="sm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en-US" sz="4600" cap="sm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Check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600" cap="sm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  homework</a:t>
            </a:r>
          </a:p>
        </p:txBody>
      </p:sp>
      <p:pic>
        <p:nvPicPr>
          <p:cNvPr id="10250" name="Content Placeholder 8" descr="street-city-cartoon-background-illustration-38665570.jpg">
            <a:extLst>
              <a:ext uri="{FF2B5EF4-FFF2-40B4-BE49-F238E27FC236}">
                <a16:creationId xmlns:a16="http://schemas.microsoft.com/office/drawing/2014/main" xmlns="" id="{886E6B6D-2878-447A-B560-F849303462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ải xuống (2).jpg">
            <a:extLst>
              <a:ext uri="{FF2B5EF4-FFF2-40B4-BE49-F238E27FC236}">
                <a16:creationId xmlns:a16="http://schemas.microsoft.com/office/drawing/2014/main" xmlns="" id="{205FD2C6-1D90-43F7-B023-2662EE730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50" y="3657600"/>
            <a:ext cx="57340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91BD80A-3706-4DDF-9458-E8D1AD7EDFBC}"/>
              </a:ext>
            </a:extLst>
          </p:cNvPr>
          <p:cNvSpPr/>
          <p:nvPr/>
        </p:nvSpPr>
        <p:spPr>
          <a:xfrm>
            <a:off x="9448800" y="5410200"/>
            <a:ext cx="449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biscuits</a:t>
            </a:r>
          </a:p>
        </p:txBody>
      </p:sp>
      <p:pic>
        <p:nvPicPr>
          <p:cNvPr id="10253" name="Picture 58" descr="671260">
            <a:extLst>
              <a:ext uri="{FF2B5EF4-FFF2-40B4-BE49-F238E27FC236}">
                <a16:creationId xmlns:a16="http://schemas.microsoft.com/office/drawing/2014/main" xmlns="" id="{9C3337CF-FE28-441B-9299-D84F38F776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6581775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59" descr="671260">
            <a:extLst>
              <a:ext uri="{FF2B5EF4-FFF2-40B4-BE49-F238E27FC236}">
                <a16:creationId xmlns:a16="http://schemas.microsoft.com/office/drawing/2014/main" xmlns="" id="{3AA87A2D-9C7F-49BE-BE10-098C21335C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429375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56" descr="671260">
            <a:extLst>
              <a:ext uri="{FF2B5EF4-FFF2-40B4-BE49-F238E27FC236}">
                <a16:creationId xmlns:a16="http://schemas.microsoft.com/office/drawing/2014/main" xmlns="" id="{F5B22C25-779B-4791-AFF8-221F9B4D7C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657975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57" descr="671260">
            <a:extLst>
              <a:ext uri="{FF2B5EF4-FFF2-40B4-BE49-F238E27FC236}">
                <a16:creationId xmlns:a16="http://schemas.microsoft.com/office/drawing/2014/main" xmlns="" id="{02E65F9E-82F1-47B9-BE89-C2A2BB0509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7975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58" descr="671260">
            <a:extLst>
              <a:ext uri="{FF2B5EF4-FFF2-40B4-BE49-F238E27FC236}">
                <a16:creationId xmlns:a16="http://schemas.microsoft.com/office/drawing/2014/main" xmlns="" id="{962BCF5E-6169-40E6-8E6B-81A9DBFD11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81775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59" descr="671260">
            <a:extLst>
              <a:ext uri="{FF2B5EF4-FFF2-40B4-BE49-F238E27FC236}">
                <a16:creationId xmlns:a16="http://schemas.microsoft.com/office/drawing/2014/main" xmlns="" id="{444E4E64-D35C-4EC4-996E-E10B5EA6CB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429375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56" descr="671260">
            <a:extLst>
              <a:ext uri="{FF2B5EF4-FFF2-40B4-BE49-F238E27FC236}">
                <a16:creationId xmlns:a16="http://schemas.microsoft.com/office/drawing/2014/main" xmlns="" id="{97D88B7F-C410-4052-8219-D8F9303CA0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657975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12 -0.02223 L -0.85312 -0.022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84 -0.01111 L -0.84584 -0.0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xmlns="" id="{D10395EE-643D-4E59-96E1-5C6A46CF1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xmlns="" id="{6CEEC946-5CAB-4DBA-BADF-7424F8A6693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1268" name="Content Placeholder 3" descr="background-with-a-colorful.jpg">
            <a:extLst>
              <a:ext uri="{FF2B5EF4-FFF2-40B4-BE49-F238E27FC236}">
                <a16:creationId xmlns:a16="http://schemas.microsoft.com/office/drawing/2014/main" xmlns="" id="{57EBC2E0-AFAD-4701-9B34-FDCE3E83A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712B5E4C-90FC-49F0-9E3D-7962A5AA3C78}"/>
              </a:ext>
            </a:extLst>
          </p:cNvPr>
          <p:cNvSpPr txBox="1">
            <a:spLocks/>
          </p:cNvSpPr>
          <p:nvPr/>
        </p:nvSpPr>
        <p:spPr>
          <a:xfrm>
            <a:off x="0" y="457200"/>
            <a:ext cx="7467600" cy="990600"/>
          </a:xfrm>
          <a:prstGeom prst="rect">
            <a:avLst/>
          </a:prstGeom>
        </p:spPr>
        <p:txBody>
          <a:bodyPr anchor="b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cap="sm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en-US" sz="4600" cap="sm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Check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600" cap="sm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   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89AC053-AFA9-4ACF-9760-11C27144217D}"/>
              </a:ext>
            </a:extLst>
          </p:cNvPr>
          <p:cNvSpPr/>
          <p:nvPr/>
        </p:nvSpPr>
        <p:spPr>
          <a:xfrm>
            <a:off x="990600" y="2895600"/>
            <a:ext cx="73152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1271" name="Picture 6" descr="tải xuống (1).jpg">
            <a:extLst>
              <a:ext uri="{FF2B5EF4-FFF2-40B4-BE49-F238E27FC236}">
                <a16:creationId xmlns:a16="http://schemas.microsoft.com/office/drawing/2014/main" xmlns="" id="{9F341970-3680-4A56-BC02-2147E9A7F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"/>
            <a:ext cx="29146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7DA46177-2269-430A-9F41-623D3E19A529}"/>
              </a:ext>
            </a:extLst>
          </p:cNvPr>
          <p:cNvSpPr/>
          <p:nvPr/>
        </p:nvSpPr>
        <p:spPr>
          <a:xfrm>
            <a:off x="1371600" y="4191000"/>
            <a:ext cx="3124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/>
              <a:t>O R O T 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AAE54E2-26B1-4125-A42A-0353A65199CA}"/>
              </a:ext>
            </a:extLst>
          </p:cNvPr>
          <p:cNvSpPr/>
          <p:nvPr/>
        </p:nvSpPr>
        <p:spPr>
          <a:xfrm>
            <a:off x="5105400" y="4191000"/>
            <a:ext cx="3124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/>
              <a:t>ROBOT</a:t>
            </a:r>
          </a:p>
        </p:txBody>
      </p:sp>
      <p:pic>
        <p:nvPicPr>
          <p:cNvPr id="11274" name="Content Placeholder 8" descr="street-city-cartoon-background-illustration-38665570.jpg">
            <a:extLst>
              <a:ext uri="{FF2B5EF4-FFF2-40B4-BE49-F238E27FC236}">
                <a16:creationId xmlns:a16="http://schemas.microsoft.com/office/drawing/2014/main" xmlns="" id="{E5695FBD-7146-4E50-AB36-848B049EA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tải xuống (2).jpg">
            <a:extLst>
              <a:ext uri="{FF2B5EF4-FFF2-40B4-BE49-F238E27FC236}">
                <a16:creationId xmlns:a16="http://schemas.microsoft.com/office/drawing/2014/main" xmlns="" id="{222FC2FB-EFA9-4BE8-95ED-6BF08ADE96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50" y="3657600"/>
            <a:ext cx="57340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9AAA2D5-0EFC-405E-82E3-95D36E674D13}"/>
              </a:ext>
            </a:extLst>
          </p:cNvPr>
          <p:cNvSpPr/>
          <p:nvPr/>
        </p:nvSpPr>
        <p:spPr>
          <a:xfrm>
            <a:off x="9448800" y="5410200"/>
            <a:ext cx="449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cake</a:t>
            </a:r>
          </a:p>
        </p:txBody>
      </p:sp>
      <p:pic>
        <p:nvPicPr>
          <p:cNvPr id="11277" name="Picture 58" descr="671260">
            <a:extLst>
              <a:ext uri="{FF2B5EF4-FFF2-40B4-BE49-F238E27FC236}">
                <a16:creationId xmlns:a16="http://schemas.microsoft.com/office/drawing/2014/main" xmlns="" id="{40F276AA-30B9-44E7-B782-13B8D3741F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713" y="64008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59" descr="671260">
            <a:extLst>
              <a:ext uri="{FF2B5EF4-FFF2-40B4-BE49-F238E27FC236}">
                <a16:creationId xmlns:a16="http://schemas.microsoft.com/office/drawing/2014/main" xmlns="" id="{D5469141-92D4-448D-90A6-25E0F8A5C1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248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56" descr="671260">
            <a:extLst>
              <a:ext uri="{FF2B5EF4-FFF2-40B4-BE49-F238E27FC236}">
                <a16:creationId xmlns:a16="http://schemas.microsoft.com/office/drawing/2014/main" xmlns="" id="{0335B28E-9FEC-41F9-BF22-6E278C9433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770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57" descr="671260">
            <a:extLst>
              <a:ext uri="{FF2B5EF4-FFF2-40B4-BE49-F238E27FC236}">
                <a16:creationId xmlns:a16="http://schemas.microsoft.com/office/drawing/2014/main" xmlns="" id="{49C0E8C9-0CE5-4345-8843-68473CA1D7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58" descr="671260">
            <a:extLst>
              <a:ext uri="{FF2B5EF4-FFF2-40B4-BE49-F238E27FC236}">
                <a16:creationId xmlns:a16="http://schemas.microsoft.com/office/drawing/2014/main" xmlns="" id="{80C35CF6-8784-4F5A-B198-57F30EFC7B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400800"/>
            <a:ext cx="1447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59" descr="671260">
            <a:extLst>
              <a:ext uri="{FF2B5EF4-FFF2-40B4-BE49-F238E27FC236}">
                <a16:creationId xmlns:a16="http://schemas.microsoft.com/office/drawing/2014/main" xmlns="" id="{5DABB03E-E016-452B-BE70-C4E92976EF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248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56" descr="671260">
            <a:extLst>
              <a:ext uri="{FF2B5EF4-FFF2-40B4-BE49-F238E27FC236}">
                <a16:creationId xmlns:a16="http://schemas.microsoft.com/office/drawing/2014/main" xmlns="" id="{C1CB6F5E-791E-47E6-9A35-AA6E2D9FC2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4770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312 -0.02223 L -0.85312 -0.0222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584 -0.01111 L -0.84584 -0.0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74" y="304800"/>
            <a:ext cx="2094308" cy="2275475"/>
          </a:xfrm>
        </p:spPr>
      </p:pic>
      <p:sp>
        <p:nvSpPr>
          <p:cNvPr id="6" name="TextBox 5"/>
          <p:cNvSpPr txBox="1"/>
          <p:nvPr/>
        </p:nvSpPr>
        <p:spPr>
          <a:xfrm>
            <a:off x="743864" y="2971800"/>
            <a:ext cx="162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bread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2400"/>
            <a:ext cx="2627328" cy="20574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001" y="1143000"/>
            <a:ext cx="2871599" cy="2315349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72" y="4129285"/>
            <a:ext cx="2233411" cy="176931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8"/>
          <a:stretch/>
        </p:blipFill>
        <p:spPr bwMode="auto">
          <a:xfrm>
            <a:off x="6501001" y="4156700"/>
            <a:ext cx="2580068" cy="203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86200" y="2502061"/>
            <a:ext cx="2503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cake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0335" y="3458349"/>
            <a:ext cx="232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vegetables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45216" y="5933346"/>
            <a:ext cx="179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biscuits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82237" y="6143190"/>
            <a:ext cx="1360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noodles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3233410"/>
            <a:ext cx="2590800" cy="285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92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1"/>
          <a:stretch/>
        </p:blipFill>
        <p:spPr bwMode="auto">
          <a:xfrm>
            <a:off x="1519517" y="381000"/>
            <a:ext cx="6248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42"/>
          <a:stretch/>
        </p:blipFill>
        <p:spPr bwMode="auto">
          <a:xfrm>
            <a:off x="1519517" y="381000"/>
            <a:ext cx="6222428" cy="3745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CC380F4-4AA0-40D5-86A5-028887F008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17" t="1974" r="14758" b="31242"/>
          <a:stretch/>
        </p:blipFill>
        <p:spPr>
          <a:xfrm>
            <a:off x="905799" y="228599"/>
            <a:ext cx="7449864" cy="4360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5049D80-DA85-4E38-B846-3185490FA3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8122"/>
          <a:stretch/>
        </p:blipFill>
        <p:spPr>
          <a:xfrm>
            <a:off x="937175" y="246706"/>
            <a:ext cx="7418488" cy="41744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9" r="-3760"/>
          <a:stretch/>
        </p:blipFill>
        <p:spPr bwMode="auto">
          <a:xfrm>
            <a:off x="3124200" y="4894728"/>
            <a:ext cx="3429000" cy="120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09" r="-6936"/>
          <a:stretch/>
        </p:blipFill>
        <p:spPr bwMode="auto">
          <a:xfrm>
            <a:off x="3092824" y="5055175"/>
            <a:ext cx="3406588" cy="88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CC380F4-4AA0-40D5-86A5-028887F008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18" t="63972" r="14657" b="-384"/>
          <a:stretch/>
        </p:blipFill>
        <p:spPr>
          <a:xfrm>
            <a:off x="3352800" y="5105237"/>
            <a:ext cx="2971800" cy="7802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5049D80-DA85-4E38-B846-3185490FA3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8228" r="-4600"/>
          <a:stretch/>
        </p:blipFill>
        <p:spPr>
          <a:xfrm>
            <a:off x="3352800" y="5105237"/>
            <a:ext cx="2971800" cy="735301"/>
          </a:xfrm>
          <a:prstGeom prst="rect">
            <a:avLst/>
          </a:prstGeom>
        </p:spPr>
      </p:pic>
      <p:pic>
        <p:nvPicPr>
          <p:cNvPr id="18" name="Picture 2" descr="U16-L1-2-3-fostaaykjwlizzg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7" y="246706"/>
            <a:ext cx="7395215" cy="43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92"/>
          <a:stretch/>
        </p:blipFill>
        <p:spPr bwMode="auto">
          <a:xfrm>
            <a:off x="3146612" y="5057783"/>
            <a:ext cx="3177988" cy="782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D268013-4F74-4462-AF89-7A627794DC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6223"/>
          <a:stretch/>
        </p:blipFill>
        <p:spPr>
          <a:xfrm>
            <a:off x="921305" y="60783"/>
            <a:ext cx="7628601" cy="45279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D268013-4F74-4462-AF89-7A627794DC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3707" r="7853" b="-4555"/>
          <a:stretch/>
        </p:blipFill>
        <p:spPr>
          <a:xfrm>
            <a:off x="3352800" y="5167005"/>
            <a:ext cx="3146612" cy="67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4065</TotalTime>
  <Words>429</Words>
  <Application>Microsoft Office PowerPoint</Application>
  <PresentationFormat>On-screen Show (4:3)</PresentationFormat>
  <Paragraphs>125</Paragraphs>
  <Slides>29</Slides>
  <Notes>7</Notes>
  <HiddenSlides>6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211</cp:revision>
  <dcterms:created xsi:type="dcterms:W3CDTF">2017-01-08T20:43:01Z</dcterms:created>
  <dcterms:modified xsi:type="dcterms:W3CDTF">2022-04-03T02:36:12Z</dcterms:modified>
</cp:coreProperties>
</file>